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3" r:id="rId8"/>
    <p:sldId id="262" r:id="rId9"/>
    <p:sldId id="260" r:id="rId10"/>
    <p:sldId id="267" r:id="rId11"/>
    <p:sldId id="266" r:id="rId12"/>
    <p:sldId id="268" r:id="rId13"/>
    <p:sldId id="265" r:id="rId14"/>
    <p:sldId id="273" r:id="rId15"/>
    <p:sldId id="272" r:id="rId16"/>
    <p:sldId id="276" r:id="rId17"/>
    <p:sldId id="271" r:id="rId18"/>
    <p:sldId id="275" r:id="rId19"/>
    <p:sldId id="274" r:id="rId20"/>
    <p:sldId id="270" r:id="rId21"/>
    <p:sldId id="269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9C7F81-5CE1-4083-B82B-F7CED8027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B45F85C7-4384-468F-B470-F17BF3713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13E7E8-A7F0-48DE-AECE-14F9837AA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490739-4832-4A9D-A204-09CC188F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2DAAF2D-C8B7-48D6-8130-0E48CA8B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52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85BD5-CECD-4FA5-9E3D-FF5AF8B7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851643D-5F04-41AC-9622-77A17CC87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12F79E-8A87-4B87-A633-8B1129E23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E80BCC-F60B-4424-A2AA-7E02DA48E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6EDD733-7252-4013-A76A-CD5CED40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5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1C235EC-B5FB-4AC6-A3C7-92F141481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68B3459-5804-460A-A385-433AA9929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8F1E27-A65B-4CC2-AE53-FCD2DBCD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F42E6DE-130D-4BB4-A740-22A207F7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521F29B-8745-47DF-B286-A5F3B1DBB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38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1B5539-103B-452B-900B-AE22F46C7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BF5677-9246-4F5A-A833-2A7BE8078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0D505BF-C9AB-4D4A-8DE5-B5AF8694C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12C4E7-E0D0-4298-A079-8D7881C4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8E41DC-CF10-4487-8634-A84A614E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4921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F10621-05A6-4CC2-BFD2-7304EEF46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276D9A1-2744-4315-99B1-97ED82F43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8B1F34-62AD-4762-A00F-1E245872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C0ACF6-194B-4CF0-BA28-B00AE94F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9D9425-C6E2-469F-B00F-31C30731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64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85630E-A41B-47AB-BDC4-0754ACB06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519E65C-9DA3-4603-9498-D5AF5EF89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EF3EE31-C87A-4FFD-B878-BFFE7C790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D33C50-5751-4388-8388-1E475337D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2941EE-9A1D-43C3-AD43-ABB4D312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331C62-DB04-427C-8218-6CF31A8E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92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843E675-BA2D-4F61-A1FC-02DE868A0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4D50035-7B37-4E2A-AA4F-1B523DB1F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CB9946-B646-49E2-9549-580DB622C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E5DB1FE-62FE-4B66-8101-B769E48DB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BC2A12B-A770-404B-9C84-234DF734D7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F62428A-58A7-45A1-BC40-E8FAFAC19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1AF4B2D-7548-426F-9036-85178D7B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1AF4677-CD8E-4748-8DFA-BB73AA017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891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4EA450-DB7A-4566-BFF2-A6067B0B7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1D2B2B8-68A6-4896-847F-F722770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10EBB6B5-A4BE-4E1B-AC4C-41DF299B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F4707B3-AC99-4B35-9184-2AD2C751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80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DF01151-F459-4511-BE0C-27B9EEF8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E766E92-77A8-40DF-B307-3A7BD6779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75EF26-D029-45B5-AA0B-C36ED6F00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759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0AADE1-45E1-4A3D-8604-EF594E76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0BDD38-B1C1-4481-983D-ABEB455B4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BF9533D-89BD-41C8-A2FF-03A19556C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18D2E85-104E-4CBD-9748-C803F3F1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95DEB8F-3B61-4564-9146-7E4E3AF88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B9A932-1E2E-4C20-809D-6D6D2A5C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378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88C078-7465-4011-91B1-B269774C5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2FE6A69-81AD-4B91-B86C-F9395C9C6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6B27FC7-2C58-49F4-959D-3AF66CAFC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AD7211-3A5C-4F79-B72C-267BD561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520E6DA-0C24-44F3-8FF0-C7F3EB88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32105D-7A5D-4CF7-9D6D-F5DC5717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498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C850260-9CA6-4FF2-8531-4825608E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8849348-3EF3-456D-9C3A-3EB6A87B7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A09877-4955-45B0-BEAE-1D0607BE8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55483-9010-48E1-93DF-9F7FD834B722}" type="datetimeFigureOut">
              <a:rPr kumimoji="1" lang="ja-JP" altLang="en-US" smtClean="0"/>
              <a:t>2018/2/3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BFE1EF-6E8A-4B8A-AB92-D64392915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BC552-53AE-432D-A623-F356DA2E7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4D943-E566-424A-A75C-4B735B98AD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405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F2689D-1383-4226-9A64-4805D525B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30" y="207963"/>
            <a:ext cx="9144000" cy="587167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dirty="0"/>
              <a:t>鉗子分娩、骨盤模型、胎児人形</a:t>
            </a:r>
          </a:p>
        </p:txBody>
      </p: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D1EC3FFF-E266-4C87-B420-2C7231BB7B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8CAAF1-B6AD-4C1E-AF30-7BB35DB9A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97" y="795130"/>
            <a:ext cx="8009206" cy="600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53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r>
              <a:rPr kumimoji="1" lang="ja-JP" altLang="en-US" dirty="0"/>
              <a:t>骨盤位、パイパー鉗子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5A64E13-98FC-42AF-8D30-25EA442BF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ACD6C06-C767-4F25-9A04-CE6739D21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91" y="956602"/>
            <a:ext cx="7587174" cy="56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1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8B992F4-8CDF-4450-9DA2-814C7C2A1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66" y="365126"/>
            <a:ext cx="8495145" cy="6371359"/>
          </a:xfrm>
        </p:spPr>
      </p:pic>
    </p:spTree>
    <p:extLst>
      <p:ext uri="{BB962C8B-B14F-4D97-AF65-F5344CB8AC3E}">
        <p14:creationId xmlns:p14="http://schemas.microsoft.com/office/powerpoint/2010/main" val="241062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11B827A-2C9F-4680-A6F8-9131ED44A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20" y="365126"/>
            <a:ext cx="8255994" cy="6191996"/>
          </a:xfrm>
        </p:spPr>
      </p:pic>
    </p:spTree>
    <p:extLst>
      <p:ext uri="{BB962C8B-B14F-4D97-AF65-F5344CB8AC3E}">
        <p14:creationId xmlns:p14="http://schemas.microsoft.com/office/powerpoint/2010/main" val="4158816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7071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ネーゲリ鉗子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C93BF5E-6D93-4E54-A564-5F87E7D43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489" y="981563"/>
            <a:ext cx="7355661" cy="5516746"/>
          </a:xfrm>
        </p:spPr>
      </p:pic>
    </p:spTree>
    <p:extLst>
      <p:ext uri="{BB962C8B-B14F-4D97-AF65-F5344CB8AC3E}">
        <p14:creationId xmlns:p14="http://schemas.microsoft.com/office/powerpoint/2010/main" val="3637654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78E12DF-A860-431E-B1FE-8054E855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07" y="503262"/>
            <a:ext cx="8284128" cy="6213096"/>
          </a:xfrm>
        </p:spPr>
      </p:pic>
    </p:spTree>
    <p:extLst>
      <p:ext uri="{BB962C8B-B14F-4D97-AF65-F5344CB8AC3E}">
        <p14:creationId xmlns:p14="http://schemas.microsoft.com/office/powerpoint/2010/main" val="4197538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4346FD3-0081-4497-8493-2E7A8160C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33" y="587668"/>
            <a:ext cx="7946504" cy="5959878"/>
          </a:xfrm>
        </p:spPr>
      </p:pic>
    </p:spTree>
    <p:extLst>
      <p:ext uri="{BB962C8B-B14F-4D97-AF65-F5344CB8AC3E}">
        <p14:creationId xmlns:p14="http://schemas.microsoft.com/office/powerpoint/2010/main" val="2905190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5883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パイパー鉗子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66BFA1E-B0B3-4F4D-A44E-87FAB417C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18" y="939360"/>
            <a:ext cx="7622947" cy="5717210"/>
          </a:xfrm>
        </p:spPr>
      </p:pic>
    </p:spTree>
    <p:extLst>
      <p:ext uri="{BB962C8B-B14F-4D97-AF65-F5344CB8AC3E}">
        <p14:creationId xmlns:p14="http://schemas.microsoft.com/office/powerpoint/2010/main" val="745858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5F37E4A-D186-4229-A87B-A08FE3739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B598927-91C3-4FEC-B9CA-91794A2BB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70" y="270802"/>
            <a:ext cx="8782929" cy="658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5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C5CC486-644E-446F-B803-011D21E24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68" y="365126"/>
            <a:ext cx="8340400" cy="6255300"/>
          </a:xfrm>
        </p:spPr>
      </p:pic>
    </p:spTree>
    <p:extLst>
      <p:ext uri="{BB962C8B-B14F-4D97-AF65-F5344CB8AC3E}">
        <p14:creationId xmlns:p14="http://schemas.microsoft.com/office/powerpoint/2010/main" val="4154347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64A656A-BBC4-4BAB-9C79-192E001B8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75" y="629871"/>
            <a:ext cx="8016842" cy="6012632"/>
          </a:xfrm>
        </p:spPr>
      </p:pic>
    </p:spTree>
    <p:extLst>
      <p:ext uri="{BB962C8B-B14F-4D97-AF65-F5344CB8AC3E}">
        <p14:creationId xmlns:p14="http://schemas.microsoft.com/office/powerpoint/2010/main" val="381786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06BE402-4160-4C6B-94F4-62E5D4C73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365125"/>
            <a:ext cx="8187397" cy="6140547"/>
          </a:xfrm>
        </p:spPr>
      </p:pic>
    </p:spTree>
    <p:extLst>
      <p:ext uri="{BB962C8B-B14F-4D97-AF65-F5344CB8AC3E}">
        <p14:creationId xmlns:p14="http://schemas.microsoft.com/office/powerpoint/2010/main" val="261736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B96EFB-B09A-4E3D-95C4-0EEAD1F5D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319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B96EFB-B09A-4E3D-95C4-0EEAD1F5D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94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48CE769-F0F5-44E6-BEDC-6975D4AC4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782" y="365125"/>
            <a:ext cx="8509212" cy="6381909"/>
          </a:xfrm>
        </p:spPr>
      </p:pic>
    </p:spTree>
    <p:extLst>
      <p:ext uri="{BB962C8B-B14F-4D97-AF65-F5344CB8AC3E}">
        <p14:creationId xmlns:p14="http://schemas.microsoft.com/office/powerpoint/2010/main" val="131485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68F4C74-EFB6-44F1-B076-9DAED688D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0" y="365126"/>
            <a:ext cx="8298197" cy="6223648"/>
          </a:xfrm>
        </p:spPr>
      </p:pic>
    </p:spTree>
    <p:extLst>
      <p:ext uri="{BB962C8B-B14F-4D97-AF65-F5344CB8AC3E}">
        <p14:creationId xmlns:p14="http://schemas.microsoft.com/office/powerpoint/2010/main" val="309572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DD85855-A30A-407F-9020-BFCDED620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30" y="365126"/>
            <a:ext cx="8467008" cy="6350256"/>
          </a:xfrm>
        </p:spPr>
      </p:pic>
    </p:spTree>
    <p:extLst>
      <p:ext uri="{BB962C8B-B14F-4D97-AF65-F5344CB8AC3E}">
        <p14:creationId xmlns:p14="http://schemas.microsoft.com/office/powerpoint/2010/main" val="265804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D00F188-6AB7-4D3C-A4F2-D7E3C5E33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68" y="365126"/>
            <a:ext cx="8340400" cy="6255300"/>
          </a:xfrm>
        </p:spPr>
      </p:pic>
    </p:spTree>
    <p:extLst>
      <p:ext uri="{BB962C8B-B14F-4D97-AF65-F5344CB8AC3E}">
        <p14:creationId xmlns:p14="http://schemas.microsoft.com/office/powerpoint/2010/main" val="379922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128368D-23AD-44BB-9DE1-4350F8E84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32" y="365126"/>
            <a:ext cx="8354467" cy="6265850"/>
          </a:xfrm>
        </p:spPr>
      </p:pic>
    </p:spTree>
    <p:extLst>
      <p:ext uri="{BB962C8B-B14F-4D97-AF65-F5344CB8AC3E}">
        <p14:creationId xmlns:p14="http://schemas.microsoft.com/office/powerpoint/2010/main" val="838250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CD124F7-1F25-4BC2-804E-BDCE06AF6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87" y="475126"/>
            <a:ext cx="8199723" cy="6149792"/>
          </a:xfrm>
        </p:spPr>
      </p:pic>
    </p:spTree>
    <p:extLst>
      <p:ext uri="{BB962C8B-B14F-4D97-AF65-F5344CB8AC3E}">
        <p14:creationId xmlns:p14="http://schemas.microsoft.com/office/powerpoint/2010/main" val="191746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357CFC-B847-4943-B5E1-1AEBF970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781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F86CF23-3DF0-4C62-82B0-D6CBE3C90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731" y="590843"/>
            <a:ext cx="8200179" cy="6150134"/>
          </a:xfrm>
        </p:spPr>
      </p:pic>
    </p:spTree>
    <p:extLst>
      <p:ext uri="{BB962C8B-B14F-4D97-AF65-F5344CB8AC3E}">
        <p14:creationId xmlns:p14="http://schemas.microsoft.com/office/powerpoint/2010/main" val="4107508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17</Words>
  <Application>Microsoft Office PowerPoint</Application>
  <PresentationFormat>ワイド画面</PresentationFormat>
  <Paragraphs>4</Paragraphs>
  <Slides>21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5" baseType="lpstr">
      <vt:lpstr>游ゴシック</vt:lpstr>
      <vt:lpstr>游ゴシック Light</vt:lpstr>
      <vt:lpstr>Arial</vt:lpstr>
      <vt:lpstr>Office テーマ</vt:lpstr>
      <vt:lpstr>鉗子分娩、骨盤模型、胎児人形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骨盤位、パイパー鉗子</vt:lpstr>
      <vt:lpstr>PowerPoint プレゼンテーション</vt:lpstr>
      <vt:lpstr>PowerPoint プレゼンテーション</vt:lpstr>
      <vt:lpstr>ネーゲリ鉗子</vt:lpstr>
      <vt:lpstr>PowerPoint プレゼンテーション</vt:lpstr>
      <vt:lpstr>PowerPoint プレゼンテーション</vt:lpstr>
      <vt:lpstr>パイパー鉗子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鉗子分娩、骨盤模型、胎児人形</dc:title>
  <dc:creator>五十嵐俊彦</dc:creator>
  <cp:lastModifiedBy>五十嵐俊彦</cp:lastModifiedBy>
  <cp:revision>2</cp:revision>
  <dcterms:created xsi:type="dcterms:W3CDTF">2018-02-03T05:26:58Z</dcterms:created>
  <dcterms:modified xsi:type="dcterms:W3CDTF">2018-02-03T06:01:12Z</dcterms:modified>
</cp:coreProperties>
</file>