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1" r:id="rId5"/>
    <p:sldId id="260" r:id="rId6"/>
    <p:sldId id="259" r:id="rId7"/>
    <p:sldId id="263" r:id="rId8"/>
    <p:sldId id="258" r:id="rId9"/>
    <p:sldId id="262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4C63F-C4EE-40AF-A50A-C63813222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C9EA2A6B-0F68-414A-B715-220D231E6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D523F9-C077-4EBA-A533-99F746A5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A15-FD59-47A7-9BA8-9F5D7E5E3808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C7F281-CAB2-4780-8D14-217347A3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E0253C-0484-4CDB-8D0F-9FDAE742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D51A-03E3-421F-BE4D-F04289493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66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9B0AE2-F0F6-43DA-A686-914EB952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9FFC00-3FF8-49A8-84EE-F8A48F970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9758BA-B5F4-4104-9FD5-418B01A2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A15-FD59-47A7-9BA8-9F5D7E5E3808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683DB9-1C99-4F93-ACE9-E59AC2CA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2B7FAC-EFCB-468B-9C50-7BCD8B6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D51A-03E3-421F-BE4D-F04289493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64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F5377A5-7CB2-40AD-9A7E-C5F0B377D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8C9C0E-3092-45E2-B3AC-6E2677CD8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53A6FF-9E17-48C7-921B-6C5BD2FA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A15-FD59-47A7-9BA8-9F5D7E5E3808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DDAF89-681A-4969-9D88-F9C02301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5888C5-9173-4561-9F83-88E4EA4A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D51A-03E3-421F-BE4D-F04289493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85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CE40ED-F6C2-47DB-BC3D-5D18688A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172B88-064B-4A4E-8C41-1CE8FAB77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F787FD-C8BB-4FC8-8BD1-D08780AE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A15-FD59-47A7-9BA8-9F5D7E5E3808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10A092-3E27-4D80-9BF3-1BFBF484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429D8A-475A-4D96-A80C-23685B49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D51A-03E3-421F-BE4D-F04289493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29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F36668-D537-494F-81A4-A26613AD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DAEA7-32E3-4546-81AD-30EC6CA22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0C019C-CE15-466B-A1F2-7F9695B2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A15-FD59-47A7-9BA8-9F5D7E5E3808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7E4400-5BBC-4764-B2D7-19AE2648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A20860-F039-4130-AB06-5FDA173B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D51A-03E3-421F-BE4D-F04289493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72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D76BA7-E6C9-43A4-B37E-139029F0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B3D6A1-AC5D-426F-A691-19C18351C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378B2F6-6E74-4769-A7D8-496D8D956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A85F32-4476-441C-A55F-D8130F6B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A15-FD59-47A7-9BA8-9F5D7E5E3808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13C87B-E748-47EE-A155-E4DC0C04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FBFFEE-3B5F-4761-957B-75B12DCF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D51A-03E3-421F-BE4D-F04289493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64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10E949-4FE3-461E-8ECE-64533A83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31C6C2-157E-4F77-BDA3-6F9FA11D5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55B678B-048E-46BD-8343-EE25A4239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F0A129-D619-47DB-AFDE-9D6D94A6E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D11FEC-53E5-4420-93E7-B569BA134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FFD8E6-D889-4677-83EE-E0F366A76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A15-FD59-47A7-9BA8-9F5D7E5E3808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070E975-1C60-4095-98E3-3AB3543A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5D10417-B527-4C92-BE79-C4087B97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D51A-03E3-421F-BE4D-F04289493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20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A03382-D012-4FC1-83F2-2BCAA945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CC375C5-8DCD-40B3-ADA8-09E9C3F7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A15-FD59-47A7-9BA8-9F5D7E5E3808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C573D-7DD2-4B55-9D8B-F610C8D4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F7BDDD3-4E98-4146-B65D-83B74B2C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D51A-03E3-421F-BE4D-F04289493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00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7D549E4-53A0-4A12-9E6C-6B6596C3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A15-FD59-47A7-9BA8-9F5D7E5E3808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680159-E545-4589-8995-859919A0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CC9AF7-645B-4DD7-A485-B84752B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D51A-03E3-421F-BE4D-F04289493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39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BA5543-7566-4FA6-9C24-8AFED592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64944A-0F1A-43CA-990D-DF8C75002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232DD4-D571-4975-BB2E-7CDFC9C0C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CDB60CA-6759-417A-AFA5-5EFACFBE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A15-FD59-47A7-9BA8-9F5D7E5E3808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FDF912-61BC-44A9-A9E5-1C43741E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337F8C-25D2-4F60-B99E-B519B627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D51A-03E3-421F-BE4D-F04289493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16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48BB9A-CFE0-4C5B-AE1A-17C897CF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47B0A76-8DDE-4592-8A94-9451CDA76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95BF43-CCF2-4D9E-B849-65F6DAE05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03F651-5456-4C4F-889A-2DB1494B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A15-FD59-47A7-9BA8-9F5D7E5E3808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E40C5F-B92F-4AD5-AE57-F944C167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E5F835-6EE6-49F7-9506-DA8DF9C8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D51A-03E3-421F-BE4D-F04289493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48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6CE90D2-A7C6-4141-9445-CE903A8C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E77BA4-2033-49AB-AE36-3D3CCB0FF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DFA084-EBF4-42D4-940E-78800D238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2A15-FD59-47A7-9BA8-9F5D7E5E3808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5E2568-31E9-434B-BF36-346CB7D3F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669BC0-58FD-4DB3-9599-EE048E7E7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D51A-03E3-421F-BE4D-F04289493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87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9B8598-A4D4-4D64-B71E-9F4298FAD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50" y="250166"/>
            <a:ext cx="9144000" cy="69073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性教育、フィギュア使用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A972156E-13ED-4336-9E7F-064EA4EA43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4F1A16C-4165-4EEE-AC20-9DFF1E859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66" y="1152939"/>
            <a:ext cx="7734886" cy="54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4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7D8F34-9566-47AD-9CDE-86EFEB4B4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1" y="115198"/>
            <a:ext cx="9144000" cy="83895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/>
              <a:t>性教育、女性性器模型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771AD5D1-453D-4964-A29D-F49A9F77C7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2BD2007-2216-454C-A4FC-20E4014B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20" y="954157"/>
            <a:ext cx="7376569" cy="553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0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6E03A8-B0FC-4A70-B8A6-C60DDBF3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4078845-2D7D-452D-A336-B6938D08D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29" y="487155"/>
            <a:ext cx="8007627" cy="6005720"/>
          </a:xfrm>
        </p:spPr>
      </p:pic>
    </p:spTree>
    <p:extLst>
      <p:ext uri="{BB962C8B-B14F-4D97-AF65-F5344CB8AC3E}">
        <p14:creationId xmlns:p14="http://schemas.microsoft.com/office/powerpoint/2010/main" val="105926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05C7A6-A463-4063-B7B5-17873BB0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386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女性性器、透明膣、内側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CBBB955-E2D4-4D97-AF4F-E7063DD25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81" y="1136511"/>
            <a:ext cx="7128336" cy="5346252"/>
          </a:xfrm>
        </p:spPr>
      </p:pic>
    </p:spTree>
    <p:extLst>
      <p:ext uri="{BB962C8B-B14F-4D97-AF65-F5344CB8AC3E}">
        <p14:creationId xmlns:p14="http://schemas.microsoft.com/office/powerpoint/2010/main" val="320979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4880C4-63BB-44F8-A4CC-30EA5631E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/>
          <a:lstStyle/>
          <a:p>
            <a:r>
              <a:rPr kumimoji="1" lang="ja-JP" altLang="en-US" dirty="0"/>
              <a:t>男性性器、コンドーム装着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69E68D1-BF23-4D29-8FC7-014EAF71F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25" y="1086678"/>
            <a:ext cx="7433136" cy="5574852"/>
          </a:xfrm>
        </p:spPr>
      </p:pic>
    </p:spTree>
    <p:extLst>
      <p:ext uri="{BB962C8B-B14F-4D97-AF65-F5344CB8AC3E}">
        <p14:creationId xmlns:p14="http://schemas.microsoft.com/office/powerpoint/2010/main" val="46617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41EE7-439C-4532-BADD-AC1CC6FA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A5879FC-3637-4191-A7E6-5DA0B1495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03" y="2054226"/>
            <a:ext cx="4818787" cy="3614090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7E6B32B-79CA-4716-8623-CDDF33066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90" y="1825625"/>
            <a:ext cx="6208542" cy="46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3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D6B3C1-9D20-478C-BDF2-5B06E766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1B7B532-C0AB-4B2E-AEC2-38616F9BE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03" y="365124"/>
            <a:ext cx="8188510" cy="6141383"/>
          </a:xfrm>
        </p:spPr>
      </p:pic>
    </p:spTree>
    <p:extLst>
      <p:ext uri="{BB962C8B-B14F-4D97-AF65-F5344CB8AC3E}">
        <p14:creationId xmlns:p14="http://schemas.microsoft.com/office/powerpoint/2010/main" val="248179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99625B-63D3-4AFF-A705-6C5A0BA7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AB170DB-5166-4279-8297-B6DC55D16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29" y="365124"/>
            <a:ext cx="8294527" cy="6220895"/>
          </a:xfrm>
        </p:spPr>
      </p:pic>
    </p:spTree>
    <p:extLst>
      <p:ext uri="{BB962C8B-B14F-4D97-AF65-F5344CB8AC3E}">
        <p14:creationId xmlns:p14="http://schemas.microsoft.com/office/powerpoint/2010/main" val="100600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0DB154-7415-4531-A4CA-CF20F5CD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フィギュアを使った性交体位（正常位）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D1CCC46-19DE-459D-BDEB-A8C80503E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90" y="1017243"/>
            <a:ext cx="7406632" cy="5554974"/>
          </a:xfrm>
        </p:spPr>
      </p:pic>
    </p:spTree>
    <p:extLst>
      <p:ext uri="{BB962C8B-B14F-4D97-AF65-F5344CB8AC3E}">
        <p14:creationId xmlns:p14="http://schemas.microsoft.com/office/powerpoint/2010/main" val="3143292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</Words>
  <Application>Microsoft Office PowerPoint</Application>
  <PresentationFormat>ワイド画面</PresentationFormat>
  <Paragraphs>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性教育、フィギュア使用</vt:lpstr>
      <vt:lpstr>性教育、女性性器模型</vt:lpstr>
      <vt:lpstr>PowerPoint プレゼンテーション</vt:lpstr>
      <vt:lpstr>女性性器、透明膣、内側</vt:lpstr>
      <vt:lpstr>男性性器、コンドーム装着</vt:lpstr>
      <vt:lpstr>PowerPoint プレゼンテーション</vt:lpstr>
      <vt:lpstr>PowerPoint プレゼンテーション</vt:lpstr>
      <vt:lpstr>PowerPoint プレゼンテーション</vt:lpstr>
      <vt:lpstr>フィギュアを使った性交体位（正常位）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性教育、フィギュア使用</dc:title>
  <dc:creator>五十嵐俊彦</dc:creator>
  <cp:lastModifiedBy>五十嵐俊彦</cp:lastModifiedBy>
  <cp:revision>2</cp:revision>
  <dcterms:created xsi:type="dcterms:W3CDTF">2018-02-03T05:10:38Z</dcterms:created>
  <dcterms:modified xsi:type="dcterms:W3CDTF">2018-02-03T05:23:52Z</dcterms:modified>
</cp:coreProperties>
</file>